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7" r:id="rId2"/>
    <p:sldId id="256" r:id="rId3"/>
    <p:sldId id="258" r:id="rId4"/>
    <p:sldId id="261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D6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31"/>
    <p:restoredTop sz="95928"/>
  </p:normalViewPr>
  <p:slideViewPr>
    <p:cSldViewPr snapToGrid="0" snapToObjects="1" showGuides="1">
      <p:cViewPr varScale="1">
        <p:scale>
          <a:sx n="86" d="100"/>
          <a:sy n="86" d="100"/>
        </p:scale>
        <p:origin x="240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6AF0C8-2803-8C49-9EFD-B7450701EAD4}" type="datetimeFigureOut">
              <a:t>4/27/22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D6402F-F129-0C42-AE05-2093CA171A88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291531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D2CB7-7ECC-181D-ECEC-09224B194D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995A7B-D3D1-D832-AC6A-2CC0ED0485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53CA19-4AB9-6E23-1026-EBD916DE0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674B0-F61B-F2C0-345A-AE9E1F59C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86D84-641E-421E-576F-2A7BEB463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7643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A80B3-AB23-FACA-A2EA-961D9E686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9E379-1C86-A8FF-CF0D-C5AE94E110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7703B-A7C8-494F-5577-29AD825E7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37073-1F39-282E-E3FF-7AFE0B4D0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7E9F0-2C87-6098-4F28-0B3CD0A54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93508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78A9-5E32-6CE2-FABD-C18DFDE0D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FEEC8-BCDF-2FEB-945E-5A8403D4FE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CC21B4-82EC-B9BF-01F7-01E7E6805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D33FB-DCF4-16AE-20FF-5B3BBA05B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6A4E4-858A-9DE6-947E-9F0332800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7512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D7749-F416-EDD3-A8BE-09CFAC952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B94E8-54B6-5669-3972-57BFD04163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A1595-5F08-021B-05E8-8749181E11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674902-A281-BDE7-C9A0-89E92EDBD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E68C0-B7B7-EA1F-41D6-6223F5A1F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F714C4-2E08-E284-B9FA-691D3361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5508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A6C16-1742-1FC7-E387-08992672E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60AE54-B7D7-A367-8F46-3EA1F0D61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C0E5CB-07E1-C397-7DB7-A659EB5379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D35E7E-ABC3-859A-569E-BE85459391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2D13FB-389E-E12C-1609-E59C2B6BC5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245D99-BF88-3577-3F79-EC272CDCF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B486CE-CCC0-B286-DE22-8E6652168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F75423-1F44-2EED-E5A3-CEBF31919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0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027E-E97B-C75C-FDE4-28F6D230E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86066-A60C-789E-37C8-FDC56BAFC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880A5B-AA3B-D117-411C-0FEBC0712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92579-A544-D5E8-7347-AF59C8EBC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1875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FB3EBD-6EE7-F8F2-25C6-308E88010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147460-557F-D8C7-6740-C930A53E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3CE586-66BD-6DF8-05BD-228D6AE54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472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8586B-1E6E-1E1E-874E-71E61FD6E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F6802-1EFC-035B-F94C-51163129D0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68B14-EF36-8A99-637B-3A80EC50EA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EF8D73-3287-1431-09E3-6A48B27E0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493AB4-F34F-7AD4-AD43-DF067140E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A589A-4FEF-32DE-2CB7-C82F99A68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57087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E2453-85ED-80F9-8CB9-022D845FE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ADD2E7-DCBB-DFB5-6442-75279FA9D4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6C04E9-D7AF-6504-F1C6-384A4360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4A4775-D291-9911-60DC-858E9E4ED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67571F-AD53-33B7-B411-D37DF6802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15629-F04B-FD49-2DB9-46F93AD3E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114752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56F08-300B-0069-3E14-0338215A6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5F9FCC-EE02-F247-A2BD-281F4744AE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272FD0-465E-E0F8-0CA0-464E927D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B1D81-C051-F79D-E8C5-D93D2C05E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2B01F-0AC5-68BD-40F4-42DDB4542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51385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3150A9C-DD32-FFFF-9686-C8B25E7A66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E36610-8F31-08FF-3223-884356492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488D25-A38B-D0DD-12AF-F08522C78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BF677-8D5C-A14A-D4EA-A29B9F080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C515B6-B9CB-BF68-6F5F-7314C2546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53764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48BBD-E2DB-9BAD-C561-C542EACB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E1128-BA7A-5C0F-CC4D-786DEF89A9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3EDB11-F75B-4505-1835-368BBDE54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6C113-EC24-6F47-BA2C-0627EF465BBC}" type="datetimeFigureOut">
              <a:t>4/27/22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47151-107E-125B-559B-4029C9B693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E3C1C-5143-FFDB-6DC4-77579945A9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14C7E5-1A53-7042-98EB-D0582E0498EE}" type="slidenum"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01890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30">
            <a:extLst>
              <a:ext uri="{FF2B5EF4-FFF2-40B4-BE49-F238E27FC236}">
                <a16:creationId xmlns:a16="http://schemas.microsoft.com/office/drawing/2014/main" id="{7DDEC37B-13EB-CCC9-F066-71334372715A}"/>
              </a:ext>
            </a:extLst>
          </p:cNvPr>
          <p:cNvSpPr/>
          <p:nvPr/>
        </p:nvSpPr>
        <p:spPr>
          <a:xfrm>
            <a:off x="8371354" y="1295040"/>
            <a:ext cx="3851832" cy="4951880"/>
          </a:xfrm>
          <a:custGeom>
            <a:avLst/>
            <a:gdLst>
              <a:gd name="connsiteX0" fmla="*/ 2475940 w 3851832"/>
              <a:gd name="connsiteY0" fmla="*/ 0 h 4951880"/>
              <a:gd name="connsiteX1" fmla="*/ 3656120 w 3851832"/>
              <a:gd name="connsiteY1" fmla="*/ 298833 h 4951880"/>
              <a:gd name="connsiteX2" fmla="*/ 3851832 w 3851832"/>
              <a:gd name="connsiteY2" fmla="*/ 417731 h 4951880"/>
              <a:gd name="connsiteX3" fmla="*/ 3851832 w 3851832"/>
              <a:gd name="connsiteY3" fmla="*/ 4534150 h 4951880"/>
              <a:gd name="connsiteX4" fmla="*/ 3656120 w 3851832"/>
              <a:gd name="connsiteY4" fmla="*/ 4653048 h 4951880"/>
              <a:gd name="connsiteX5" fmla="*/ 2475940 w 3851832"/>
              <a:gd name="connsiteY5" fmla="*/ 4951880 h 4951880"/>
              <a:gd name="connsiteX6" fmla="*/ 0 w 3851832"/>
              <a:gd name="connsiteY6" fmla="*/ 2475940 h 4951880"/>
              <a:gd name="connsiteX7" fmla="*/ 2475940 w 3851832"/>
              <a:gd name="connsiteY7" fmla="*/ 0 h 495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51832" h="4951880">
                <a:moveTo>
                  <a:pt x="2475940" y="0"/>
                </a:moveTo>
                <a:cubicBezTo>
                  <a:pt x="2903260" y="0"/>
                  <a:pt x="3305296" y="108254"/>
                  <a:pt x="3656120" y="298833"/>
                </a:cubicBezTo>
                <a:lnTo>
                  <a:pt x="3851832" y="417731"/>
                </a:lnTo>
                <a:lnTo>
                  <a:pt x="3851832" y="4534150"/>
                </a:lnTo>
                <a:lnTo>
                  <a:pt x="3656120" y="4653048"/>
                </a:lnTo>
                <a:cubicBezTo>
                  <a:pt x="3305296" y="4843627"/>
                  <a:pt x="2903260" y="4951880"/>
                  <a:pt x="2475940" y="4951880"/>
                </a:cubicBezTo>
                <a:cubicBezTo>
                  <a:pt x="1108516" y="4951880"/>
                  <a:pt x="0" y="3843364"/>
                  <a:pt x="0" y="2475940"/>
                </a:cubicBezTo>
                <a:cubicBezTo>
                  <a:pt x="0" y="1108516"/>
                  <a:pt x="1108516" y="0"/>
                  <a:pt x="2475940" y="0"/>
                </a:cubicBezTo>
                <a:close/>
              </a:path>
            </a:pathLst>
          </a:custGeom>
          <a:gradFill>
            <a:gsLst>
              <a:gs pos="0">
                <a:srgbClr val="00D68F">
                  <a:alpha val="24000"/>
                </a:srgbClr>
              </a:gs>
              <a:gs pos="99000">
                <a:srgbClr val="00B0F0">
                  <a:alpha val="1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id-ID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F638BE-3417-AAB1-4D04-F1D318148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5491"/>
          <a:stretch/>
        </p:blipFill>
        <p:spPr>
          <a:xfrm>
            <a:off x="374650" y="3116136"/>
            <a:ext cx="1720850" cy="149797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908E38-A59E-4174-5408-670A9F9AD870}"/>
              </a:ext>
            </a:extLst>
          </p:cNvPr>
          <p:cNvSpPr txBox="1"/>
          <p:nvPr/>
        </p:nvSpPr>
        <p:spPr>
          <a:xfrm>
            <a:off x="3506596" y="3116136"/>
            <a:ext cx="70538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Title Here </a:t>
            </a:r>
            <a:r>
              <a:rPr lang="en-ID" sz="28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amet, consectetur adipiscing elit. </a:t>
            </a:r>
            <a:endParaRPr lang="id-ID" sz="28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2C3D92-0462-9380-9F1C-56E4D257A3E3}"/>
              </a:ext>
            </a:extLst>
          </p:cNvPr>
          <p:cNvSpPr txBox="1"/>
          <p:nvPr/>
        </p:nvSpPr>
        <p:spPr>
          <a:xfrm>
            <a:off x="3506597" y="4070243"/>
            <a:ext cx="614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Your subtitle here, pellentesque mauris ut, semper arcu.</a:t>
            </a:r>
            <a:endParaRPr lang="id-ID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EF18B17-C082-9D65-4ADA-2971C20E6FBD}"/>
              </a:ext>
            </a:extLst>
          </p:cNvPr>
          <p:cNvCxnSpPr>
            <a:cxnSpLocks/>
          </p:cNvCxnSpPr>
          <p:nvPr/>
        </p:nvCxnSpPr>
        <p:spPr>
          <a:xfrm>
            <a:off x="2755557" y="3116136"/>
            <a:ext cx="0" cy="247480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D40B8F5-54C9-2983-69A9-703F7DAA4181}"/>
              </a:ext>
            </a:extLst>
          </p:cNvPr>
          <p:cNvSpPr txBox="1"/>
          <p:nvPr/>
        </p:nvSpPr>
        <p:spPr>
          <a:xfrm>
            <a:off x="3506597" y="4974233"/>
            <a:ext cx="6146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Afiliation</a:t>
            </a:r>
            <a:endParaRPr lang="id-ID" sz="16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92FEFA-859A-58E2-411F-98AB525A4009}"/>
              </a:ext>
            </a:extLst>
          </p:cNvPr>
          <p:cNvSpPr txBox="1"/>
          <p:nvPr/>
        </p:nvSpPr>
        <p:spPr>
          <a:xfrm>
            <a:off x="3506597" y="5224405"/>
            <a:ext cx="61465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16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name@email.com</a:t>
            </a:r>
            <a:endParaRPr lang="id-ID" sz="16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714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9C166-832F-2EFF-612E-0B3AD73C5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665" y="0"/>
            <a:ext cx="1055680" cy="1230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A407DE-6875-DB97-DF6B-C6420FEBC7AE}"/>
              </a:ext>
            </a:extLst>
          </p:cNvPr>
          <p:cNvSpPr/>
          <p:nvPr/>
        </p:nvSpPr>
        <p:spPr>
          <a:xfrm>
            <a:off x="10796954" y="6356350"/>
            <a:ext cx="1395046" cy="3341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CF8F9-AC1C-211B-1634-BCE58661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7400" y="6356350"/>
            <a:ext cx="406400" cy="365125"/>
          </a:xfrm>
        </p:spPr>
        <p:txBody>
          <a:bodyPr/>
          <a:lstStyle/>
          <a:p>
            <a:fld id="{7414C7E5-1A53-7042-98EB-D0582E0498EE}" type="slidenum">
              <a:rPr lang="id-ID">
                <a:solidFill>
                  <a:schemeClr val="bg1"/>
                </a:solidFill>
              </a:rPr>
              <a:t>2</a:t>
            </a:fld>
            <a:endParaRPr lang="id-ID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58F89-3A0C-FD9F-4EFB-1F4677962A42}"/>
              </a:ext>
            </a:extLst>
          </p:cNvPr>
          <p:cNvSpPr txBox="1"/>
          <p:nvPr/>
        </p:nvSpPr>
        <p:spPr>
          <a:xfrm>
            <a:off x="997077" y="969313"/>
            <a:ext cx="289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AAEF6F-7861-D808-92D1-7F4851B29C6E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52655" y="1169368"/>
            <a:ext cx="44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073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9C166-832F-2EFF-612E-0B3AD73C5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665" y="0"/>
            <a:ext cx="1055680" cy="1230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A407DE-6875-DB97-DF6B-C6420FEBC7AE}"/>
              </a:ext>
            </a:extLst>
          </p:cNvPr>
          <p:cNvSpPr/>
          <p:nvPr/>
        </p:nvSpPr>
        <p:spPr>
          <a:xfrm>
            <a:off x="10796954" y="6356350"/>
            <a:ext cx="1395046" cy="3341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CF8F9-AC1C-211B-1634-BCE58661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7400" y="6356350"/>
            <a:ext cx="406400" cy="365125"/>
          </a:xfrm>
        </p:spPr>
        <p:txBody>
          <a:bodyPr/>
          <a:lstStyle/>
          <a:p>
            <a:fld id="{7414C7E5-1A53-7042-98EB-D0582E0498EE}" type="slidenum">
              <a:rPr lang="id-ID">
                <a:solidFill>
                  <a:schemeClr val="bg1"/>
                </a:solidFill>
              </a:rPr>
              <a:t>3</a:t>
            </a:fld>
            <a:endParaRPr lang="id-ID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58F89-3A0C-FD9F-4EFB-1F4677962A42}"/>
              </a:ext>
            </a:extLst>
          </p:cNvPr>
          <p:cNvSpPr txBox="1"/>
          <p:nvPr/>
        </p:nvSpPr>
        <p:spPr>
          <a:xfrm>
            <a:off x="997077" y="969313"/>
            <a:ext cx="289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lang="id-ID" sz="20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AAEF6F-7861-D808-92D1-7F4851B29C6E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52655" y="1169368"/>
            <a:ext cx="44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9089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9C166-832F-2EFF-612E-0B3AD73C5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665" y="0"/>
            <a:ext cx="1055680" cy="1230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A407DE-6875-DB97-DF6B-C6420FEBC7AE}"/>
              </a:ext>
            </a:extLst>
          </p:cNvPr>
          <p:cNvSpPr/>
          <p:nvPr/>
        </p:nvSpPr>
        <p:spPr>
          <a:xfrm>
            <a:off x="10796954" y="6356350"/>
            <a:ext cx="1395046" cy="3341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CF8F9-AC1C-211B-1634-BCE58661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7400" y="6356350"/>
            <a:ext cx="406400" cy="365125"/>
          </a:xfrm>
        </p:spPr>
        <p:txBody>
          <a:bodyPr/>
          <a:lstStyle/>
          <a:p>
            <a:fld id="{7414C7E5-1A53-7042-98EB-D0582E0498EE}" type="slidenum">
              <a:rPr lang="id-ID">
                <a:solidFill>
                  <a:schemeClr val="bg1"/>
                </a:solidFill>
              </a:rPr>
              <a:t>4</a:t>
            </a:fld>
            <a:endParaRPr lang="id-ID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58F89-3A0C-FD9F-4EFB-1F4677962A42}"/>
              </a:ext>
            </a:extLst>
          </p:cNvPr>
          <p:cNvSpPr txBox="1"/>
          <p:nvPr/>
        </p:nvSpPr>
        <p:spPr>
          <a:xfrm>
            <a:off x="997077" y="969313"/>
            <a:ext cx="289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id-ID" sz="20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AAEF6F-7861-D808-92D1-7F4851B29C6E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52655" y="1169368"/>
            <a:ext cx="44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960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9C166-832F-2EFF-612E-0B3AD73C5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665" y="0"/>
            <a:ext cx="1055680" cy="123092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A407DE-6875-DB97-DF6B-C6420FEBC7AE}"/>
              </a:ext>
            </a:extLst>
          </p:cNvPr>
          <p:cNvSpPr/>
          <p:nvPr/>
        </p:nvSpPr>
        <p:spPr>
          <a:xfrm>
            <a:off x="10796954" y="6356350"/>
            <a:ext cx="1395046" cy="33410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1CF8F9-AC1C-211B-1634-BCE58661A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7400" y="6356350"/>
            <a:ext cx="406400" cy="365125"/>
          </a:xfrm>
        </p:spPr>
        <p:txBody>
          <a:bodyPr/>
          <a:lstStyle/>
          <a:p>
            <a:fld id="{7414C7E5-1A53-7042-98EB-D0582E0498EE}" type="slidenum">
              <a:rPr lang="id-ID">
                <a:solidFill>
                  <a:schemeClr val="bg1"/>
                </a:solidFill>
              </a:rPr>
              <a:t>5</a:t>
            </a:fld>
            <a:endParaRPr lang="id-ID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758F89-3A0C-FD9F-4EFB-1F4677962A42}"/>
              </a:ext>
            </a:extLst>
          </p:cNvPr>
          <p:cNvSpPr txBox="1"/>
          <p:nvPr/>
        </p:nvSpPr>
        <p:spPr>
          <a:xfrm>
            <a:off x="997077" y="969313"/>
            <a:ext cx="2894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id-ID" sz="20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AAEF6F-7861-D808-92D1-7F4851B29C6E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552655" y="1169368"/>
            <a:ext cx="4444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861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9D10840-F606-034A-E034-56CF54996849}"/>
              </a:ext>
            </a:extLst>
          </p:cNvPr>
          <p:cNvSpPr txBox="1"/>
          <p:nvPr/>
        </p:nvSpPr>
        <p:spPr>
          <a:xfrm>
            <a:off x="2569088" y="3167390"/>
            <a:ext cx="7053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00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01CC92B-B122-AFD3-FF1A-7F93FD4A3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3665" y="0"/>
            <a:ext cx="1055680" cy="123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04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43</Words>
  <Application>Microsoft Macintosh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Restu Minggra</dc:creator>
  <cp:lastModifiedBy>mnh</cp:lastModifiedBy>
  <cp:revision>2</cp:revision>
  <dcterms:created xsi:type="dcterms:W3CDTF">2022-04-27T04:11:28Z</dcterms:created>
  <dcterms:modified xsi:type="dcterms:W3CDTF">2022-04-27T05:26:59Z</dcterms:modified>
</cp:coreProperties>
</file>